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559F-F835-4161-90EE-0C16BBC42189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3D4C-2C56-4216-9F70-02ABEFAB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2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559F-F835-4161-90EE-0C16BBC42189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3D4C-2C56-4216-9F70-02ABEFAB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8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559F-F835-4161-90EE-0C16BBC42189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3D4C-2C56-4216-9F70-02ABEFAB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2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559F-F835-4161-90EE-0C16BBC42189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3D4C-2C56-4216-9F70-02ABEFAB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559F-F835-4161-90EE-0C16BBC42189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3D4C-2C56-4216-9F70-02ABEFAB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8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559F-F835-4161-90EE-0C16BBC42189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3D4C-2C56-4216-9F70-02ABEFAB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559F-F835-4161-90EE-0C16BBC42189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3D4C-2C56-4216-9F70-02ABEFAB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7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559F-F835-4161-90EE-0C16BBC42189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3D4C-2C56-4216-9F70-02ABEFAB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3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559F-F835-4161-90EE-0C16BBC42189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3D4C-2C56-4216-9F70-02ABEFAB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9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559F-F835-4161-90EE-0C16BBC42189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3D4C-2C56-4216-9F70-02ABEFAB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1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559F-F835-4161-90EE-0C16BBC42189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3D4C-2C56-4216-9F70-02ABEFAB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F559F-F835-4161-90EE-0C16BBC42189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33D4C-2C56-4216-9F70-02ABEFAB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6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>
            <a:off x="3390899" y="2457449"/>
            <a:ext cx="5591175" cy="1962150"/>
          </a:xfrm>
          <a:prstGeom prst="round2DiagRect">
            <a:avLst>
              <a:gd name="adj1" fmla="val 32686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86125" y="2799888"/>
            <a:ext cx="5619750" cy="1277273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Edwardian Script ITC" panose="030303020407070D0804" pitchFamily="66" charset="0"/>
              </a:rPr>
              <a:t>Merry Christmas</a:t>
            </a:r>
            <a:endParaRPr lang="en-US" sz="8000" b="1" dirty="0">
              <a:solidFill>
                <a:schemeClr val="bg2">
                  <a:lumMod val="2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4403" y="914400"/>
            <a:ext cx="2844166" cy="177393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764403" y="4519898"/>
            <a:ext cx="3105150" cy="4286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64428" y="454889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Add Text here!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1431" y="5048823"/>
            <a:ext cx="5709164" cy="181813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33675" y="66675"/>
            <a:ext cx="701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Baskerville Old Face" panose="02020602080505020303" pitchFamily="18" charset="0"/>
              </a:rPr>
              <a:t>Christmas Slideshow Template</a:t>
            </a:r>
            <a:endParaRPr lang="en-US" sz="3200" b="1" dirty="0">
              <a:solidFill>
                <a:schemeClr val="bg2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6" name="Picture 15" descr="A red and green text&#10;&#10;Description automatically generate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03" y="6412260"/>
            <a:ext cx="1582420" cy="38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75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38375" y="1866900"/>
            <a:ext cx="7896225" cy="33623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67076" y="235481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Text Here!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76527" y="2354816"/>
            <a:ext cx="42862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67076" y="284904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Text Here!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76527" y="2849046"/>
            <a:ext cx="42862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67076" y="33602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Text Here!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76527" y="3360239"/>
            <a:ext cx="42862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67076" y="387143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Text Here!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76527" y="3871432"/>
            <a:ext cx="42862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67076" y="435929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Text Here!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76527" y="4359292"/>
            <a:ext cx="42862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76687" y="1190625"/>
            <a:ext cx="423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90000"/>
                  </a:schemeClr>
                </a:solidFill>
              </a:rPr>
              <a:t>ADD CONTENT</a:t>
            </a:r>
            <a:endParaRPr lang="en-US" sz="40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0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Diagonal Corner Rectangle 3"/>
          <p:cNvSpPr/>
          <p:nvPr/>
        </p:nvSpPr>
        <p:spPr>
          <a:xfrm>
            <a:off x="3390899" y="2457449"/>
            <a:ext cx="5591175" cy="1962150"/>
          </a:xfrm>
          <a:prstGeom prst="round2DiagRect">
            <a:avLst>
              <a:gd name="adj1" fmla="val 32686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86125" y="2799888"/>
            <a:ext cx="5619750" cy="1277273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Edwardian Script ITC" panose="030303020407070D0804" pitchFamily="66" charset="0"/>
              </a:rPr>
              <a:t>Than You</a:t>
            </a:r>
            <a:endParaRPr lang="en-US" sz="8000" b="1" dirty="0">
              <a:solidFill>
                <a:schemeClr val="bg2">
                  <a:lumMod val="2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4403" y="914400"/>
            <a:ext cx="2844166" cy="177393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41431" y="4786535"/>
            <a:ext cx="5709164" cy="181813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red and green text&#10;&#10;Description automatically generate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03" y="6412260"/>
            <a:ext cx="1582420" cy="38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61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38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Baskerville Old Face</vt:lpstr>
      <vt:lpstr>Calibri</vt:lpstr>
      <vt:lpstr>Calibri Light</vt:lpstr>
      <vt:lpstr>Edwardian Script ITC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Jawad</dc:creator>
  <cp:lastModifiedBy>Jawad</cp:lastModifiedBy>
  <cp:revision>5</cp:revision>
  <dcterms:created xsi:type="dcterms:W3CDTF">2023-09-18T12:17:27Z</dcterms:created>
  <dcterms:modified xsi:type="dcterms:W3CDTF">2023-09-18T12:43:56Z</dcterms:modified>
</cp:coreProperties>
</file>