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D951-6AE2-4D95-8AE2-55E3B77E958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0777-BC39-4F66-B189-C449A4F32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D951-6AE2-4D95-8AE2-55E3B77E958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0777-BC39-4F66-B189-C449A4F32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5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D951-6AE2-4D95-8AE2-55E3B77E958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0777-BC39-4F66-B189-C449A4F32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2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D951-6AE2-4D95-8AE2-55E3B77E958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0777-BC39-4F66-B189-C449A4F32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8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D951-6AE2-4D95-8AE2-55E3B77E958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0777-BC39-4F66-B189-C449A4F32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D951-6AE2-4D95-8AE2-55E3B77E958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0777-BC39-4F66-B189-C449A4F32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D951-6AE2-4D95-8AE2-55E3B77E958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0777-BC39-4F66-B189-C449A4F32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1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D951-6AE2-4D95-8AE2-55E3B77E958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0777-BC39-4F66-B189-C449A4F32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1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D951-6AE2-4D95-8AE2-55E3B77E958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0777-BC39-4F66-B189-C449A4F32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59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D951-6AE2-4D95-8AE2-55E3B77E958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0777-BC39-4F66-B189-C449A4F32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5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D951-6AE2-4D95-8AE2-55E3B77E958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0777-BC39-4F66-B189-C449A4F32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2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0D951-6AE2-4D95-8AE2-55E3B77E958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00777-BC39-4F66-B189-C449A4F32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9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74000">
                <a:schemeClr val="tx2">
                  <a:lumMod val="50000"/>
                </a:schemeClr>
              </a:gs>
              <a:gs pos="83000">
                <a:schemeClr val="tx2">
                  <a:lumMod val="5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66468" y="28575"/>
            <a:ext cx="7259064" cy="68008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29075" y="942975"/>
            <a:ext cx="37623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Edwardian Script ITC" panose="030303020407070D0804" pitchFamily="66" charset="0"/>
              </a:rPr>
              <a:t>Merry Christmas</a:t>
            </a:r>
            <a:endParaRPr lang="en-US" sz="8800" b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52925" y="3743325"/>
            <a:ext cx="3105150" cy="4286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52950" y="3772317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Add Text here!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4205" y="1805771"/>
            <a:ext cx="2876803" cy="430242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90992" y="1805771"/>
            <a:ext cx="2876803" cy="430242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0" name="Picture 9" descr="A red and green text&#10;&#10;Description automatically generate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790" y="6295073"/>
            <a:ext cx="1582420" cy="38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08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74000">
                <a:schemeClr val="tx2">
                  <a:lumMod val="50000"/>
                </a:schemeClr>
              </a:gs>
              <a:gs pos="83000">
                <a:schemeClr val="tx2">
                  <a:lumMod val="5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gular Pentagon 2"/>
          <p:cNvSpPr/>
          <p:nvPr/>
        </p:nvSpPr>
        <p:spPr>
          <a:xfrm>
            <a:off x="1419225" y="800100"/>
            <a:ext cx="2028825" cy="2047875"/>
          </a:xfrm>
          <a:prstGeom prst="pentagon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81149" y="1653658"/>
            <a:ext cx="170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Insert Image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36474" y="1391721"/>
            <a:ext cx="37474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eestyle Script" panose="030804020302050B0404" pitchFamily="66" charset="0"/>
              </a:rPr>
              <a:t>Hello I’m…</a:t>
            </a:r>
            <a:endParaRPr lang="en-US" sz="6600" dirty="0">
              <a:solidFill>
                <a:schemeClr val="tx2">
                  <a:lumMod val="60000"/>
                  <a:lumOff val="4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9225" y="3135868"/>
            <a:ext cx="9991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Lorem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ipsum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dolor sit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amet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consectetur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adipiscing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elit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sed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do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eiusmod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tempor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incididunt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labore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et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dolore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magna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aliqua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enim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ad minim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veniam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quis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nostrud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exercitation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ullamco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laboris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nisi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aliquip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ex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commodo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consequat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Duis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aute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irure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dolor in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reprehenderit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voluptate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velit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esse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cillum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dolore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eu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fugiat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nulla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pariatur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Excepteur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sint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occaecat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cupidatat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non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proident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sunt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in culpa qui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officia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deserunt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mollit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anim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id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est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laborum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74" y="-4286"/>
            <a:ext cx="3053788" cy="301561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10450" y="4620776"/>
            <a:ext cx="4245256" cy="222964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76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74000">
                <a:schemeClr val="tx2">
                  <a:lumMod val="50000"/>
                </a:schemeClr>
              </a:gs>
              <a:gs pos="83000">
                <a:schemeClr val="tx2">
                  <a:lumMod val="5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71862" y="3800476"/>
            <a:ext cx="5248275" cy="3657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800476"/>
            <a:ext cx="5248275" cy="3657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943724" y="3800476"/>
            <a:ext cx="5248275" cy="3657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17499" y="1553646"/>
            <a:ext cx="37474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eestyle Script" panose="030804020302050B0404" pitchFamily="66" charset="0"/>
              </a:rPr>
              <a:t>Thank You</a:t>
            </a:r>
            <a:endParaRPr lang="en-US" sz="6600" dirty="0">
              <a:solidFill>
                <a:schemeClr val="tx2">
                  <a:lumMod val="60000"/>
                  <a:lumOff val="4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9225" y="3135868"/>
            <a:ext cx="9991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Lorem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ipsum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dolor sit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amet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consectetur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adipiscing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elit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sed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do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eiusmod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tempor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incididunt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labore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et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dolore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magna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aliqua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enim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ad minim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veniam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quis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nostrud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exercitation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ullamco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laboris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nisi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aliquip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ex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commodo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consequat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Duis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aute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irure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dolor in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reprehenderit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voluptate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velit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esse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cillum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dolore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eu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fugiat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nulla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pariatur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Excepteur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sint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occaecat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cupidatat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non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proident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sunt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in culpa qui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officia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deserunt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mollit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anim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id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est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laborum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71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167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Edwardian Script ITC</vt:lpstr>
      <vt:lpstr>Freestyle Script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Jawad</dc:creator>
  <cp:lastModifiedBy>Jawad</cp:lastModifiedBy>
  <cp:revision>6</cp:revision>
  <dcterms:created xsi:type="dcterms:W3CDTF">2023-09-18T10:52:47Z</dcterms:created>
  <dcterms:modified xsi:type="dcterms:W3CDTF">2023-09-18T12:43:59Z</dcterms:modified>
</cp:coreProperties>
</file>