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8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5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3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7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2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6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4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8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8A17B-F7FD-46FC-84E3-015EA5F16C95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8294D-D3D3-4C7A-8442-2F46A408C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0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0"/>
                  <a:shade val="30000"/>
                  <a:satMod val="115000"/>
                </a:schemeClr>
              </a:gs>
              <a:gs pos="50000">
                <a:schemeClr val="accent2">
                  <a:lumMod val="50000"/>
                  <a:shade val="67500"/>
                  <a:satMod val="115000"/>
                </a:schemeClr>
              </a:gs>
              <a:gs pos="100000">
                <a:schemeClr val="accent2">
                  <a:lumMod val="5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14812" y="1900507"/>
            <a:ext cx="37623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Edwardian Script ITC" panose="030303020407070D0804" pitchFamily="66" charset="0"/>
              </a:rPr>
              <a:t>Merry Christmas</a:t>
            </a:r>
            <a:endParaRPr lang="en-US" sz="8800" b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Edwardian Script ITC" panose="030303020407070D0804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43425" y="4597340"/>
            <a:ext cx="3105150" cy="42862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43450" y="4626332"/>
            <a:ext cx="2705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Add Text here!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86037" y="242368"/>
            <a:ext cx="7019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roadway" panose="04040905080B02020502" pitchFamily="82" charset="0"/>
              </a:rPr>
              <a:t>Christmas Slideshow Template</a:t>
            </a:r>
            <a:endParaRPr lang="en-US" sz="4000" b="1" dirty="0">
              <a:solidFill>
                <a:schemeClr val="accent1">
                  <a:lumMod val="20000"/>
                  <a:lumOff val="80000"/>
                </a:schemeClr>
              </a:solidFill>
              <a:latin typeface="Broadway" panose="04040905080B02020502" pitchFamily="82" charset="0"/>
            </a:endParaRPr>
          </a:p>
        </p:txBody>
      </p:sp>
      <p:pic>
        <p:nvPicPr>
          <p:cNvPr id="11" name="Picture 10" descr="A red and green text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875" y="5917720"/>
            <a:ext cx="2244248" cy="54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3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0"/>
                  <a:shade val="30000"/>
                  <a:satMod val="115000"/>
                </a:schemeClr>
              </a:gs>
              <a:gs pos="50000">
                <a:schemeClr val="accent2">
                  <a:lumMod val="50000"/>
                  <a:shade val="67500"/>
                  <a:satMod val="115000"/>
                </a:schemeClr>
              </a:gs>
              <a:gs pos="100000">
                <a:schemeClr val="accent2">
                  <a:lumMod val="5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802258" y="1319841"/>
            <a:ext cx="1164566" cy="10092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01</a:t>
            </a:r>
            <a:endParaRPr lang="en-US" sz="3200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802258" y="3584274"/>
            <a:ext cx="1164566" cy="10092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03</a:t>
            </a:r>
            <a:endParaRPr lang="en-US" sz="3200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5710688" y="1319841"/>
            <a:ext cx="1164566" cy="10092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02</a:t>
            </a:r>
            <a:endParaRPr lang="en-US" sz="32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5710688" y="3584274"/>
            <a:ext cx="1164566" cy="10092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04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186797" y="1501321"/>
            <a:ext cx="33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 TEXT HERE!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86797" y="3856494"/>
            <a:ext cx="33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 TEXT HERE!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46111" y="1501321"/>
            <a:ext cx="33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 TEXT HERE!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46111" y="3856494"/>
            <a:ext cx="3303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ADD TEXT HERE!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0"/>
                  <a:shade val="30000"/>
                  <a:satMod val="115000"/>
                </a:schemeClr>
              </a:gs>
              <a:gs pos="50000">
                <a:schemeClr val="accent2">
                  <a:lumMod val="50000"/>
                  <a:shade val="67500"/>
                  <a:satMod val="115000"/>
                </a:schemeClr>
              </a:gs>
              <a:gs pos="100000">
                <a:schemeClr val="accent2">
                  <a:lumMod val="5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 flipH="1"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6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14812" y="1900507"/>
            <a:ext cx="37623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Edwardian Script ITC" panose="030303020407070D0804" pitchFamily="66" charset="0"/>
              </a:rPr>
              <a:t>Thank You</a:t>
            </a:r>
            <a:endParaRPr lang="en-US" sz="8800" b="1" dirty="0"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5" name="Picture 4" descr="A red and green text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875" y="5917720"/>
            <a:ext cx="2244248" cy="54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019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31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Broadway</vt:lpstr>
      <vt:lpstr>Calibri</vt:lpstr>
      <vt:lpstr>Calibri Light</vt:lpstr>
      <vt:lpstr>Edwardian Script ITC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Jawad</dc:creator>
  <cp:lastModifiedBy>Jawad</cp:lastModifiedBy>
  <cp:revision>3</cp:revision>
  <dcterms:created xsi:type="dcterms:W3CDTF">2023-09-18T12:44:47Z</dcterms:created>
  <dcterms:modified xsi:type="dcterms:W3CDTF">2023-09-18T13:01:42Z</dcterms:modified>
</cp:coreProperties>
</file>