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0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4551-C1E7-46B8-8BC2-1B8B66CD113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4127-F794-4EFC-991E-BD6E21A70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-12125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611" y="436448"/>
            <a:ext cx="10834777" cy="5960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-12126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9005976" y="-12126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-1" y="4326971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9005976" y="4326971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8240" y="4800605"/>
            <a:ext cx="4675517" cy="21393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48022" y="1775551"/>
            <a:ext cx="3762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French Script MT" panose="03020402040607040605" pitchFamily="66" charset="0"/>
              </a:rPr>
              <a:t>Merry </a:t>
            </a:r>
            <a:r>
              <a:rPr lang="en-US" sz="8800" b="1" dirty="0" smtClean="0">
                <a:solidFill>
                  <a:srgbClr val="C00000"/>
                </a:solidFill>
                <a:effectLst/>
                <a:latin typeface="French Script MT" panose="03020402040607040605" pitchFamily="66" charset="0"/>
              </a:rPr>
              <a:t>Christmas</a:t>
            </a:r>
            <a:endParaRPr lang="en-US" sz="8800" b="1" dirty="0">
              <a:solidFill>
                <a:srgbClr val="C00000"/>
              </a:solidFill>
              <a:effectLst/>
              <a:latin typeface="French Script MT" panose="03020402040607040605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625" y="573950"/>
            <a:ext cx="908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roadway" panose="04040905080B02020502" pitchFamily="82" charset="0"/>
              </a:rPr>
              <a:t>Christmas Slideshow Template</a:t>
            </a:r>
            <a:endParaRPr lang="en-US" sz="4000" b="1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48973" y="1654772"/>
            <a:ext cx="4485736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A red and green text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74" y="6121328"/>
            <a:ext cx="2244248" cy="5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-12125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611" y="436448"/>
            <a:ext cx="10834777" cy="5960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-12126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005976" y="-12126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-1" y="4326971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 flipV="1">
            <a:off x="9005976" y="4326971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86309" y="2317006"/>
            <a:ext cx="1949571" cy="184605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77416" y="2317006"/>
            <a:ext cx="1949571" cy="1846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96638" y="2317006"/>
            <a:ext cx="1949571" cy="184605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387745" y="2317006"/>
            <a:ext cx="1949571" cy="184605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39683" y="2441275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91966" y="2441275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953602" y="2441275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05885" y="2441275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7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-12125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8611" y="436448"/>
            <a:ext cx="10834777" cy="59608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-12126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9005976" y="-12126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-1" y="4326971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 flipV="1">
            <a:off x="9005976" y="4326971"/>
            <a:ext cx="3269412" cy="268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8022" y="1775551"/>
            <a:ext cx="3762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French Script MT" panose="03020402040607040605" pitchFamily="66" charset="0"/>
              </a:rPr>
              <a:t>Thank You</a:t>
            </a:r>
            <a:endParaRPr lang="en-US" sz="8800" b="1" dirty="0">
              <a:solidFill>
                <a:srgbClr val="C00000"/>
              </a:solidFill>
              <a:effectLst/>
              <a:latin typeface="French Script MT" panose="03020402040607040605" pitchFamily="66" charset="0"/>
            </a:endParaRPr>
          </a:p>
        </p:txBody>
      </p:sp>
      <p:pic>
        <p:nvPicPr>
          <p:cNvPr id="9" name="Picture 8" descr="A red and green text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74" y="6121328"/>
            <a:ext cx="2244248" cy="54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Broadway</vt:lpstr>
      <vt:lpstr>Calibri</vt:lpstr>
      <vt:lpstr>Calibri Light</vt:lpstr>
      <vt:lpstr>French Script MT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Jawad</dc:creator>
  <cp:lastModifiedBy>Jawad</cp:lastModifiedBy>
  <cp:revision>3</cp:revision>
  <dcterms:created xsi:type="dcterms:W3CDTF">2023-09-18T13:19:53Z</dcterms:created>
  <dcterms:modified xsi:type="dcterms:W3CDTF">2023-09-18T13:29:27Z</dcterms:modified>
</cp:coreProperties>
</file>