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830E1-5B15-44A1-B23F-69B3B4296C4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B1DE-9203-4EEF-9660-D2CCBFE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3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CB1DE-9203-4EEF-9660-D2CCBFEF0E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6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5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7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0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8C940-B03C-43B6-9C7E-D9DDBECEEED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E182-28BC-4CF9-B0E9-A522558F4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180" y="0"/>
            <a:ext cx="12200179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>
            <a:off x="7500551" y="910088"/>
            <a:ext cx="3769976" cy="521898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0895343" y="2458530"/>
            <a:ext cx="375184" cy="40544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10852468" y="207035"/>
            <a:ext cx="375184" cy="40544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11182719" y="1544131"/>
            <a:ext cx="175616" cy="189778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8459636" y="733245"/>
            <a:ext cx="175616" cy="189778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9903305" y="297613"/>
            <a:ext cx="375184" cy="40544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7914163" y="91577"/>
            <a:ext cx="375184" cy="405440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7562277" y="1143339"/>
            <a:ext cx="375184" cy="40544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169550" y="1830004"/>
            <a:ext cx="511910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60585" y="4774724"/>
            <a:ext cx="5128072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345900" y="1275887"/>
            <a:ext cx="4510453" cy="283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 Box 3"/>
          <p:cNvSpPr txBox="1"/>
          <p:nvPr/>
        </p:nvSpPr>
        <p:spPr>
          <a:xfrm>
            <a:off x="505229" y="1830004"/>
            <a:ext cx="6354869" cy="12865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b="1" kern="100" dirty="0" smtClean="0">
                <a:solidFill>
                  <a:srgbClr val="DBC53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Merry Christmas</a:t>
            </a:r>
            <a:endParaRPr lang="en-US" sz="3200" kern="1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60585" y="4963981"/>
            <a:ext cx="512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oper Black" panose="0208090404030B020404" pitchFamily="18" charset="0"/>
              </a:rPr>
              <a:t>Here where you can enter the text!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6918" y="-17463"/>
            <a:ext cx="1483744" cy="14164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-8179" y="4922045"/>
            <a:ext cx="1844841" cy="193595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red and green text&#10;&#10;Description automatically generat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38" y="6184900"/>
            <a:ext cx="1845292" cy="4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1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180" y="0"/>
            <a:ext cx="12200179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8326128" y="1124310"/>
            <a:ext cx="3769976" cy="521898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594" y="1643354"/>
            <a:ext cx="6710973" cy="3643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 rot="16200000" flipH="1">
            <a:off x="102490" y="3293459"/>
            <a:ext cx="3662169" cy="36195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9226"/>
              <a:gd name="connsiteY0" fmla="*/ 143 h 10000"/>
              <a:gd name="connsiteX1" fmla="*/ 9226 w 9226"/>
              <a:gd name="connsiteY1" fmla="*/ 0 h 10000"/>
              <a:gd name="connsiteX2" fmla="*/ 7226 w 9226"/>
              <a:gd name="connsiteY2" fmla="*/ 10000 h 10000"/>
              <a:gd name="connsiteX3" fmla="*/ 1226 w 9226"/>
              <a:gd name="connsiteY3" fmla="*/ 10000 h 10000"/>
              <a:gd name="connsiteX4" fmla="*/ 0 w 9226"/>
              <a:gd name="connsiteY4" fmla="*/ 143 h 10000"/>
              <a:gd name="connsiteX0" fmla="*/ 0 w 9949"/>
              <a:gd name="connsiteY0" fmla="*/ 3429 h 10000"/>
              <a:gd name="connsiteX1" fmla="*/ 9949 w 9949"/>
              <a:gd name="connsiteY1" fmla="*/ 0 h 10000"/>
              <a:gd name="connsiteX2" fmla="*/ 7781 w 9949"/>
              <a:gd name="connsiteY2" fmla="*/ 10000 h 10000"/>
              <a:gd name="connsiteX3" fmla="*/ 1278 w 9949"/>
              <a:gd name="connsiteY3" fmla="*/ 10000 h 10000"/>
              <a:gd name="connsiteX4" fmla="*/ 0 w 9949"/>
              <a:gd name="connsiteY4" fmla="*/ 3429 h 10000"/>
              <a:gd name="connsiteX0" fmla="*/ 0 w 9949"/>
              <a:gd name="connsiteY0" fmla="*/ 0 h 6571"/>
              <a:gd name="connsiteX1" fmla="*/ 9949 w 9949"/>
              <a:gd name="connsiteY1" fmla="*/ 428 h 6571"/>
              <a:gd name="connsiteX2" fmla="*/ 7821 w 9949"/>
              <a:gd name="connsiteY2" fmla="*/ 6571 h 6571"/>
              <a:gd name="connsiteX3" fmla="*/ 1285 w 9949"/>
              <a:gd name="connsiteY3" fmla="*/ 6571 h 6571"/>
              <a:gd name="connsiteX4" fmla="*/ 0 w 9949"/>
              <a:gd name="connsiteY4" fmla="*/ 0 h 6571"/>
              <a:gd name="connsiteX0" fmla="*/ 0 w 9974"/>
              <a:gd name="connsiteY0" fmla="*/ 1088 h 9349"/>
              <a:gd name="connsiteX1" fmla="*/ 9974 w 9974"/>
              <a:gd name="connsiteY1" fmla="*/ 0 h 9349"/>
              <a:gd name="connsiteX2" fmla="*/ 7835 w 9974"/>
              <a:gd name="connsiteY2" fmla="*/ 9349 h 9349"/>
              <a:gd name="connsiteX3" fmla="*/ 1266 w 9974"/>
              <a:gd name="connsiteY3" fmla="*/ 9349 h 9349"/>
              <a:gd name="connsiteX4" fmla="*/ 0 w 9974"/>
              <a:gd name="connsiteY4" fmla="*/ 1088 h 9349"/>
              <a:gd name="connsiteX0" fmla="*/ 0 w 9846"/>
              <a:gd name="connsiteY0" fmla="*/ 0 h 8836"/>
              <a:gd name="connsiteX1" fmla="*/ 9846 w 9846"/>
              <a:gd name="connsiteY1" fmla="*/ 696 h 8836"/>
              <a:gd name="connsiteX2" fmla="*/ 7855 w 9846"/>
              <a:gd name="connsiteY2" fmla="*/ 8836 h 8836"/>
              <a:gd name="connsiteX3" fmla="*/ 1269 w 9846"/>
              <a:gd name="connsiteY3" fmla="*/ 8836 h 8836"/>
              <a:gd name="connsiteX4" fmla="*/ 0 w 9846"/>
              <a:gd name="connsiteY4" fmla="*/ 0 h 8836"/>
              <a:gd name="connsiteX0" fmla="*/ 0 w 10000"/>
              <a:gd name="connsiteY0" fmla="*/ 0 h 10000"/>
              <a:gd name="connsiteX1" fmla="*/ 10000 w 10000"/>
              <a:gd name="connsiteY1" fmla="*/ 262 h 10000"/>
              <a:gd name="connsiteX2" fmla="*/ 7978 w 10000"/>
              <a:gd name="connsiteY2" fmla="*/ 10000 h 10000"/>
              <a:gd name="connsiteX3" fmla="*/ 1289 w 10000"/>
              <a:gd name="connsiteY3" fmla="*/ 10000 h 10000"/>
              <a:gd name="connsiteX4" fmla="*/ 0 w 10000"/>
              <a:gd name="connsiteY4" fmla="*/ 0 h 10000"/>
              <a:gd name="connsiteX0" fmla="*/ 0 w 10052"/>
              <a:gd name="connsiteY0" fmla="*/ 1 h 10001"/>
              <a:gd name="connsiteX1" fmla="*/ 10052 w 10052"/>
              <a:gd name="connsiteY1" fmla="*/ 0 h 10001"/>
              <a:gd name="connsiteX2" fmla="*/ 7978 w 10052"/>
              <a:gd name="connsiteY2" fmla="*/ 10001 h 10001"/>
              <a:gd name="connsiteX3" fmla="*/ 1289 w 10052"/>
              <a:gd name="connsiteY3" fmla="*/ 10001 h 10001"/>
              <a:gd name="connsiteX4" fmla="*/ 0 w 10052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2" h="10001">
                <a:moveTo>
                  <a:pt x="0" y="1"/>
                </a:moveTo>
                <a:lnTo>
                  <a:pt x="10052" y="0"/>
                </a:lnTo>
                <a:lnTo>
                  <a:pt x="7978" y="10001"/>
                </a:lnTo>
                <a:lnTo>
                  <a:pt x="1289" y="10001"/>
                </a:lnTo>
                <a:lnTo>
                  <a:pt x="0" y="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/>
          <p:cNvSpPr/>
          <p:nvPr/>
        </p:nvSpPr>
        <p:spPr>
          <a:xfrm rot="16200000">
            <a:off x="-170775" y="2286672"/>
            <a:ext cx="2447925" cy="2122732"/>
          </a:xfrm>
          <a:prstGeom prst="trapezoid">
            <a:avLst>
              <a:gd name="adj" fmla="val 101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1421448" y="2610930"/>
            <a:ext cx="375184" cy="40544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11378573" y="359435"/>
            <a:ext cx="375184" cy="40544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1708824" y="1696531"/>
            <a:ext cx="175616" cy="189778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8985741" y="885645"/>
            <a:ext cx="175616" cy="189778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10429410" y="450013"/>
            <a:ext cx="375184" cy="40544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8440268" y="243977"/>
            <a:ext cx="375184" cy="405440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8088382" y="1295739"/>
            <a:ext cx="375184" cy="40544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6221" y="2757580"/>
            <a:ext cx="1657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  <a:latin typeface="Bahnschrift SemiBold" panose="020B0502040204020203" pitchFamily="34" charset="0"/>
              </a:rPr>
              <a:t>Add Content</a:t>
            </a:r>
            <a:endParaRPr lang="en-US" sz="3200" b="1" dirty="0">
              <a:solidFill>
                <a:schemeClr val="bg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9322" y="2310804"/>
            <a:ext cx="5877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0333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180" y="0"/>
            <a:ext cx="12200179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>
            <a:off x="7500551" y="910088"/>
            <a:ext cx="3769976" cy="521898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0895343" y="2458530"/>
            <a:ext cx="375184" cy="40544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10852468" y="207035"/>
            <a:ext cx="375184" cy="40544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11182719" y="1544131"/>
            <a:ext cx="175616" cy="189778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8459636" y="733245"/>
            <a:ext cx="175616" cy="189778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903305" y="297613"/>
            <a:ext cx="375184" cy="40544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7914163" y="91577"/>
            <a:ext cx="375184" cy="405440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7562277" y="1143339"/>
            <a:ext cx="375184" cy="40544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60585" y="1832703"/>
            <a:ext cx="5128072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 Box 3"/>
          <p:cNvSpPr txBox="1"/>
          <p:nvPr/>
        </p:nvSpPr>
        <p:spPr>
          <a:xfrm>
            <a:off x="505229" y="1830004"/>
            <a:ext cx="6354869" cy="12865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800" b="1" kern="100" dirty="0" smtClean="0"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Big Thanks</a:t>
            </a:r>
            <a:endParaRPr lang="en-US" sz="8800" b="1" kern="100" dirty="0"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585" y="4963981"/>
            <a:ext cx="512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oper Black" panose="0208090404030B020404" pitchFamily="18" charset="0"/>
              </a:rPr>
              <a:t>Here where you can enter the text!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Cooper Black" panose="0208090404030B0204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60585" y="4762144"/>
            <a:ext cx="5128072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46918" y="-17463"/>
            <a:ext cx="1483744" cy="14164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101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Bahnschrift SemiBold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Jawad</dc:creator>
  <cp:lastModifiedBy>Jawad</cp:lastModifiedBy>
  <cp:revision>7</cp:revision>
  <dcterms:created xsi:type="dcterms:W3CDTF">2023-09-18T11:11:48Z</dcterms:created>
  <dcterms:modified xsi:type="dcterms:W3CDTF">2023-09-18T12:17:20Z</dcterms:modified>
</cp:coreProperties>
</file>