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95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8B904-89DA-4FCA-BA8F-05C89043F87F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D430-454B-4DBB-AF49-C27C4F9B2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977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8B904-89DA-4FCA-BA8F-05C89043F87F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D430-454B-4DBB-AF49-C27C4F9B2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68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8B904-89DA-4FCA-BA8F-05C89043F87F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D430-454B-4DBB-AF49-C27C4F9B2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640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8B904-89DA-4FCA-BA8F-05C89043F87F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D430-454B-4DBB-AF49-C27C4F9B2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81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8B904-89DA-4FCA-BA8F-05C89043F87F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D430-454B-4DBB-AF49-C27C4F9B2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78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8B904-89DA-4FCA-BA8F-05C89043F87F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D430-454B-4DBB-AF49-C27C4F9B2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84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8B904-89DA-4FCA-BA8F-05C89043F87F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D430-454B-4DBB-AF49-C27C4F9B2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503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8B904-89DA-4FCA-BA8F-05C89043F87F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D430-454B-4DBB-AF49-C27C4F9B2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68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8B904-89DA-4FCA-BA8F-05C89043F87F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D430-454B-4DBB-AF49-C27C4F9B2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533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8B904-89DA-4FCA-BA8F-05C89043F87F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D430-454B-4DBB-AF49-C27C4F9B2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92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8B904-89DA-4FCA-BA8F-05C89043F87F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2D430-454B-4DBB-AF49-C27C4F9B2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052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B904-89DA-4FCA-BA8F-05C89043F87F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2D430-454B-4DBB-AF49-C27C4F9B2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130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2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626426" y="2031541"/>
            <a:ext cx="69391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solidFill>
                  <a:schemeClr val="accent4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Merry Christmas</a:t>
            </a:r>
            <a:endParaRPr lang="en-US" sz="8000" b="1" dirty="0">
              <a:solidFill>
                <a:schemeClr val="accent4">
                  <a:lumMod val="50000"/>
                </a:schemeClr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72240" y="4586086"/>
            <a:ext cx="92475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</a:t>
            </a:r>
            <a:r>
              <a:rPr lang="en-US" dirty="0" err="1"/>
              <a:t>sunt</a:t>
            </a:r>
            <a:r>
              <a:rPr lang="en-US" dirty="0"/>
              <a:t>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20785" y="142749"/>
            <a:ext cx="10150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>
                    <a:lumMod val="75000"/>
                  </a:schemeClr>
                </a:solidFill>
                <a:latin typeface="Broadway" panose="04040905080B02020502" pitchFamily="82" charset="0"/>
              </a:rPr>
              <a:t>Christmas Slideshow Template</a:t>
            </a:r>
            <a:endParaRPr lang="en-US" sz="4000" b="1" dirty="0">
              <a:solidFill>
                <a:schemeClr val="tx2">
                  <a:lumMod val="75000"/>
                </a:schemeClr>
              </a:solidFill>
              <a:latin typeface="Broadway" panose="04040905080B02020502" pitchFamily="8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72927" y="819468"/>
            <a:ext cx="5287993" cy="1562529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red and green text&#10;&#10;Description automatically generated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873" y="6117448"/>
            <a:ext cx="2244248" cy="54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874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62753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xplosion 2 2"/>
          <p:cNvSpPr/>
          <p:nvPr/>
        </p:nvSpPr>
        <p:spPr>
          <a:xfrm>
            <a:off x="869576" y="1021976"/>
            <a:ext cx="3675529" cy="3110754"/>
          </a:xfrm>
          <a:prstGeom prst="irregularSeal2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xplosion 2 3"/>
          <p:cNvSpPr/>
          <p:nvPr/>
        </p:nvSpPr>
        <p:spPr>
          <a:xfrm>
            <a:off x="4258235" y="3236259"/>
            <a:ext cx="3675529" cy="3110754"/>
          </a:xfrm>
          <a:prstGeom prst="irregularSeal2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Explosion 2 4"/>
          <p:cNvSpPr/>
          <p:nvPr/>
        </p:nvSpPr>
        <p:spPr>
          <a:xfrm>
            <a:off x="8032376" y="860612"/>
            <a:ext cx="3675529" cy="3110754"/>
          </a:xfrm>
          <a:prstGeom prst="irregularSeal2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11947" y="2035930"/>
            <a:ext cx="33039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ADD TEXT</a:t>
            </a:r>
          </a:p>
          <a:p>
            <a:pPr algn="ctr"/>
            <a:r>
              <a:rPr lang="en-US" sz="3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HERE!</a:t>
            </a:r>
            <a:endParaRPr lang="en-US" sz="3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17118" y="2035930"/>
            <a:ext cx="33039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ADD TEXT</a:t>
            </a:r>
          </a:p>
          <a:p>
            <a:pPr algn="ctr"/>
            <a:r>
              <a:rPr lang="en-US" sz="3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HERE!</a:t>
            </a:r>
            <a:endParaRPr lang="en-US" sz="3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25047" y="4263659"/>
            <a:ext cx="33039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ADD TEXT</a:t>
            </a:r>
          </a:p>
          <a:p>
            <a:pPr algn="ctr"/>
            <a:r>
              <a:rPr lang="en-US" sz="3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HERE!</a:t>
            </a:r>
            <a:endParaRPr lang="en-US" sz="3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621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590567" y="2515634"/>
            <a:ext cx="6939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solidFill>
                  <a:schemeClr val="accent4">
                    <a:lumMod val="50000"/>
                  </a:schemeClr>
                </a:solidFill>
                <a:effectLst/>
                <a:latin typeface="Century Gothic" panose="020B0502020202020204" pitchFamily="34" charset="0"/>
              </a:rPr>
              <a:t>Thank You</a:t>
            </a:r>
            <a:endParaRPr lang="en-US" sz="8000" b="1" dirty="0">
              <a:solidFill>
                <a:schemeClr val="accent4">
                  <a:lumMod val="50000"/>
                </a:schemeClr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37068" y="1106338"/>
            <a:ext cx="5287993" cy="1562529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779964" y="4375268"/>
            <a:ext cx="8402200" cy="248273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7110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99</Words>
  <Application>Microsoft Office PowerPoint</Application>
  <PresentationFormat>Widescreen</PresentationFormat>
  <Paragraphs>10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Broadway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Jawad</dc:creator>
  <cp:lastModifiedBy>Jawad</cp:lastModifiedBy>
  <cp:revision>3</cp:revision>
  <dcterms:created xsi:type="dcterms:W3CDTF">2023-09-18T13:02:01Z</dcterms:created>
  <dcterms:modified xsi:type="dcterms:W3CDTF">2023-09-18T13:19:16Z</dcterms:modified>
</cp:coreProperties>
</file>