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B904-89DA-4FCA-BA8F-05C89043F87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D430-454B-4DBB-AF49-C27C4F9B2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7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B904-89DA-4FCA-BA8F-05C89043F87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D430-454B-4DBB-AF49-C27C4F9B2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B904-89DA-4FCA-BA8F-05C89043F87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D430-454B-4DBB-AF49-C27C4F9B2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4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B904-89DA-4FCA-BA8F-05C89043F87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D430-454B-4DBB-AF49-C27C4F9B2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8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B904-89DA-4FCA-BA8F-05C89043F87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D430-454B-4DBB-AF49-C27C4F9B2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8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B904-89DA-4FCA-BA8F-05C89043F87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D430-454B-4DBB-AF49-C27C4F9B2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B904-89DA-4FCA-BA8F-05C89043F87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D430-454B-4DBB-AF49-C27C4F9B2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0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B904-89DA-4FCA-BA8F-05C89043F87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D430-454B-4DBB-AF49-C27C4F9B2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8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B904-89DA-4FCA-BA8F-05C89043F87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D430-454B-4DBB-AF49-C27C4F9B2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33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B904-89DA-4FCA-BA8F-05C89043F87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D430-454B-4DBB-AF49-C27C4F9B2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9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B904-89DA-4FCA-BA8F-05C89043F87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D430-454B-4DBB-AF49-C27C4F9B2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5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B904-89DA-4FCA-BA8F-05C89043F87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D430-454B-4DBB-AF49-C27C4F9B2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3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26426" y="2031541"/>
            <a:ext cx="69391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Merry Christmas</a:t>
            </a:r>
            <a:endParaRPr lang="en-US" sz="8000" b="1" dirty="0">
              <a:solidFill>
                <a:schemeClr val="accent4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2240" y="4586086"/>
            <a:ext cx="92475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0785" y="142749"/>
            <a:ext cx="10150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Broadway" panose="04040905080B02020502" pitchFamily="82" charset="0"/>
              </a:rPr>
              <a:t>Christmas Slideshow Template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2927" y="819468"/>
            <a:ext cx="5287993" cy="156252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red and green text&#10;&#10;Description automatically generate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873" y="6117448"/>
            <a:ext cx="2244248" cy="54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7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2753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 2 2"/>
          <p:cNvSpPr/>
          <p:nvPr/>
        </p:nvSpPr>
        <p:spPr>
          <a:xfrm>
            <a:off x="869576" y="1021976"/>
            <a:ext cx="3675529" cy="3110754"/>
          </a:xfrm>
          <a:prstGeom prst="irregularSeal2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xplosion 2 3"/>
          <p:cNvSpPr/>
          <p:nvPr/>
        </p:nvSpPr>
        <p:spPr>
          <a:xfrm>
            <a:off x="4258235" y="3236259"/>
            <a:ext cx="3675529" cy="3110754"/>
          </a:xfrm>
          <a:prstGeom prst="irregularSeal2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Explosion 2 4"/>
          <p:cNvSpPr/>
          <p:nvPr/>
        </p:nvSpPr>
        <p:spPr>
          <a:xfrm>
            <a:off x="8032376" y="860612"/>
            <a:ext cx="3675529" cy="3110754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1947" y="2035930"/>
            <a:ext cx="3303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ADD TEXT</a:t>
            </a:r>
          </a:p>
          <a:p>
            <a:pPr algn="ctr"/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HERE!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17118" y="2035930"/>
            <a:ext cx="3303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ADD TEXT</a:t>
            </a:r>
          </a:p>
          <a:p>
            <a:pPr algn="ctr"/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HERE!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5047" y="4263659"/>
            <a:ext cx="3303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ADD TEXT</a:t>
            </a:r>
          </a:p>
          <a:p>
            <a:pPr algn="ctr"/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HERE!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21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0567" y="2515634"/>
            <a:ext cx="693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Thank You</a:t>
            </a:r>
            <a:endParaRPr lang="en-US" sz="8000" b="1" dirty="0">
              <a:solidFill>
                <a:schemeClr val="accent4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7068" y="1106338"/>
            <a:ext cx="5287993" cy="156252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79964" y="4375268"/>
            <a:ext cx="8402200" cy="248273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10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99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Broadway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Jawad</dc:creator>
  <cp:lastModifiedBy>Jawad</cp:lastModifiedBy>
  <cp:revision>3</cp:revision>
  <dcterms:created xsi:type="dcterms:W3CDTF">2023-09-18T13:02:01Z</dcterms:created>
  <dcterms:modified xsi:type="dcterms:W3CDTF">2023-09-18T13:19:16Z</dcterms:modified>
</cp:coreProperties>
</file>